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94660"/>
  </p:normalViewPr>
  <p:slideViewPr>
    <p:cSldViewPr snapToGrid="0">
      <p:cViewPr varScale="1">
        <p:scale>
          <a:sx n="48" d="100"/>
          <a:sy n="48" d="100"/>
        </p:scale>
        <p:origin x="182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9DAA2-B94B-404E-BA0B-AFF66B94EA1F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4B239-9D75-49F8-B7FD-DCB05E32C6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490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cor-corrections.eu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cor-corrections.eu/course-contents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cor-corrections.eu/digiwg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cor-corrections.eu/wp-content/uploads/2023/06/DIGICOR-Recommendations-Prison-Staff.pdf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DIGICOR - Digitalisation in Corrections towards Recidivism Reduction (digicor-corrections.eu)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4B239-9D75-49F8-B7FD-DCB05E32C66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202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Course Contents - Digitalisation in Corrections towards Recidivism Reduction (digicor-corrections.eu)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4B239-9D75-49F8-B7FD-DCB05E32C66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018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DIGITWG - Digitalisation in Corrections towards Recidivism Reduction (digicor-corrections.eu)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4B239-9D75-49F8-B7FD-DCB05E32C66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312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DIGICOR Recommendations Prison Staff (digicor-corrections.eu)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4B239-9D75-49F8-B7FD-DCB05E32C66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341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E233-D338-42E4-BCAF-25559D75B17D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CA07A-2CDE-4DFE-88C1-814BB3C5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482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E233-D338-42E4-BCAF-25559D75B17D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CA07A-2CDE-4DFE-88C1-814BB3C5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811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E233-D338-42E4-BCAF-25559D75B17D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CA07A-2CDE-4DFE-88C1-814BB3C5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664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E233-D338-42E4-BCAF-25559D75B17D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CA07A-2CDE-4DFE-88C1-814BB3C5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155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E233-D338-42E4-BCAF-25559D75B17D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CA07A-2CDE-4DFE-88C1-814BB3C5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359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E233-D338-42E4-BCAF-25559D75B17D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CA07A-2CDE-4DFE-88C1-814BB3C5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96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E233-D338-42E4-BCAF-25559D75B17D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CA07A-2CDE-4DFE-88C1-814BB3C5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6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E233-D338-42E4-BCAF-25559D75B17D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CA07A-2CDE-4DFE-88C1-814BB3C5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75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E233-D338-42E4-BCAF-25559D75B17D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CA07A-2CDE-4DFE-88C1-814BB3C5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197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E233-D338-42E4-BCAF-25559D75B17D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CA07A-2CDE-4DFE-88C1-814BB3C5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550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E233-D338-42E4-BCAF-25559D75B17D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CA07A-2CDE-4DFE-88C1-814BB3C5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26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7E233-D338-42E4-BCAF-25559D75B17D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CA07A-2CDE-4DFE-88C1-814BB3C5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9426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cor-corrections.e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cor-corrections.eu/course-content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cor-corrections.eu/digiw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3E902-8F8A-410F-AB36-A7DB6B8062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DIGICOR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49F09E-59CB-4238-96FB-B4D6AA44FD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EPTA </a:t>
            </a:r>
          </a:p>
          <a:p>
            <a:r>
              <a:rPr lang="en-GB" b="1" dirty="0">
                <a:solidFill>
                  <a:schemeClr val="bg1"/>
                </a:solidFill>
              </a:rPr>
              <a:t>Digital Tools Example</a:t>
            </a:r>
          </a:p>
          <a:p>
            <a:r>
              <a:rPr lang="en-GB" b="1" dirty="0">
                <a:solidFill>
                  <a:schemeClr val="bg1"/>
                </a:solidFill>
              </a:rPr>
              <a:t>Tbilisi 2024</a:t>
            </a:r>
          </a:p>
        </p:txBody>
      </p:sp>
    </p:spTree>
    <p:extLst>
      <p:ext uri="{BB962C8B-B14F-4D97-AF65-F5344CB8AC3E}">
        <p14:creationId xmlns:p14="http://schemas.microsoft.com/office/powerpoint/2010/main" val="918709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E3D29-1341-464D-A358-7180017AF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DIGICOR</a:t>
            </a:r>
          </a:p>
        </p:txBody>
      </p:sp>
      <p:pic>
        <p:nvPicPr>
          <p:cNvPr id="5" name="Content Placeholder 4">
            <a:hlinkClick r:id="rId3"/>
            <a:extLst>
              <a:ext uri="{FF2B5EF4-FFF2-40B4-BE49-F238E27FC236}">
                <a16:creationId xmlns:a16="http://schemas.microsoft.com/office/drawing/2014/main" id="{24A6EBAE-7706-4624-986F-9E427CAC51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652" y="2650719"/>
            <a:ext cx="6559793" cy="1556562"/>
          </a:xfrm>
        </p:spPr>
      </p:pic>
    </p:spTree>
    <p:extLst>
      <p:ext uri="{BB962C8B-B14F-4D97-AF65-F5344CB8AC3E}">
        <p14:creationId xmlns:p14="http://schemas.microsoft.com/office/powerpoint/2010/main" val="541537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A2C7A-1652-406E-8A45-972617464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Training Programme for Prison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80E0F-1B79-4FE1-911C-DD0EC2A03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Funded by Erasmus</a:t>
            </a:r>
          </a:p>
          <a:p>
            <a:r>
              <a:rPr lang="en-GB" dirty="0">
                <a:solidFill>
                  <a:schemeClr val="bg1"/>
                </a:solidFill>
              </a:rPr>
              <a:t>Online platform</a:t>
            </a:r>
          </a:p>
          <a:p>
            <a:r>
              <a:rPr lang="en-GB" dirty="0">
                <a:solidFill>
                  <a:schemeClr val="bg1"/>
                </a:solidFill>
              </a:rPr>
              <a:t>12 modules on digital systems and services</a:t>
            </a:r>
          </a:p>
        </p:txBody>
      </p:sp>
      <p:pic>
        <p:nvPicPr>
          <p:cNvPr id="5" name="Graphic 4" descr="Monitor with solid fill">
            <a:hlinkClick r:id="rId3"/>
            <a:extLst>
              <a:ext uri="{FF2B5EF4-FFF2-40B4-BE49-F238E27FC236}">
                <a16:creationId xmlns:a16="http://schemas.microsoft.com/office/drawing/2014/main" id="{C4D32143-4661-4A0A-8238-339242F331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96300" y="2663190"/>
            <a:ext cx="29718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29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BEE3-5C5B-4EBA-A848-399A2298C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Digital Transitions Working Group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1AB2F0A-ECB9-4F6A-AA58-E1E18EE6AB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85358"/>
            <a:ext cx="10683239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Objective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: Address resistance to digital tools among prison staff.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Approach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: Facilitates mutual learning, knowledge exchange, and structured digital transitions.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Duration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: 18 months.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Activities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: Surveys, workshops, and factsheet creation.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Goal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: Improve digital competencies in prisons to support rehabilitative efforts. </a:t>
            </a:r>
          </a:p>
        </p:txBody>
      </p:sp>
      <p:pic>
        <p:nvPicPr>
          <p:cNvPr id="6" name="Graphic 5" descr="Boardroom with solid fill">
            <a:hlinkClick r:id="rId3"/>
            <a:extLst>
              <a:ext uri="{FF2B5EF4-FFF2-40B4-BE49-F238E27FC236}">
                <a16:creationId xmlns:a16="http://schemas.microsoft.com/office/drawing/2014/main" id="{329F0ACE-097F-47D1-B832-EC7BABA8E3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15450" y="63976"/>
            <a:ext cx="1921382" cy="192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972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9684E-2862-45A3-A074-B0D3DFC2F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E-reintegration: DIGICOR Recommendations for Prison Staff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FBE2B8A-8448-4FF1-90A1-8B41F437F7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293134"/>
            <a:ext cx="1030605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Empowerment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: Engage staff in digital transformation through inclusive processes.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Training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: Continuous,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specialised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training tailored to different staff roles.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Collaboration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: Foster a cooperative environment between staff and prisoners.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Leadership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: Strong leadership to guide and support digital initiatives.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Security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: Integrate digital tools with a focus on security and ethical concerns.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Resources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: Ensure access to necessary digital tools and resources.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Feedback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: Regularly gather staff and prisoner feedback for improvement.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Accreditation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: Maintain high standards with accredited training programmes. </a:t>
            </a:r>
          </a:p>
        </p:txBody>
      </p:sp>
    </p:spTree>
    <p:extLst>
      <p:ext uri="{BB962C8B-B14F-4D97-AF65-F5344CB8AC3E}">
        <p14:creationId xmlns:p14="http://schemas.microsoft.com/office/powerpoint/2010/main" val="2409893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69052-78EC-4B39-A0E7-38CBFC3A4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dirty="0">
                <a:solidFill>
                  <a:schemeClr val="bg1"/>
                </a:solidFill>
                <a:effectLst/>
                <a:latin typeface="+mn-lt"/>
              </a:rPr>
              <a:t>LinkedIn: </a:t>
            </a:r>
            <a:br>
              <a:rPr lang="en-GB" b="1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en-GB" b="1" i="0" dirty="0">
                <a:solidFill>
                  <a:schemeClr val="bg1"/>
                </a:solidFill>
                <a:effectLst/>
                <a:latin typeface="+mn-lt"/>
              </a:rPr>
              <a:t>DIGICOR Working Groups: Synergies Hub</a:t>
            </a:r>
            <a:endParaRPr lang="en-GB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4B5F90-A01B-4BD2-912B-D96A85F8E4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2875" y="1858169"/>
            <a:ext cx="4286250" cy="4286250"/>
          </a:xfrm>
        </p:spPr>
      </p:pic>
    </p:spTree>
    <p:extLst>
      <p:ext uri="{BB962C8B-B14F-4D97-AF65-F5344CB8AC3E}">
        <p14:creationId xmlns:p14="http://schemas.microsoft.com/office/powerpoint/2010/main" val="507787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241</Words>
  <Application>Microsoft Office PowerPoint</Application>
  <PresentationFormat>Widescreen</PresentationFormat>
  <Paragraphs>33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DIGICOR</vt:lpstr>
      <vt:lpstr>DIGICOR</vt:lpstr>
      <vt:lpstr>Training Programme for Prison Staff</vt:lpstr>
      <vt:lpstr>Digital Transitions Working Group</vt:lpstr>
      <vt:lpstr>E-reintegration: DIGICOR Recommendations for Prison Staff</vt:lpstr>
      <vt:lpstr>LinkedIn:  DIGICOR Working Groups: Synergies Hub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DIGICOR</dc:title>
  <dc:creator>Author</dc:creator>
  <cp:lastModifiedBy>Author</cp:lastModifiedBy>
  <cp:revision>6</cp:revision>
  <dcterms:created xsi:type="dcterms:W3CDTF">2024-09-02T10:25:58Z</dcterms:created>
  <dcterms:modified xsi:type="dcterms:W3CDTF">2024-09-02T11:13:07Z</dcterms:modified>
</cp:coreProperties>
</file>